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0" r:id="rId4"/>
    <p:sldId id="261" r:id="rId5"/>
    <p:sldId id="262" r:id="rId6"/>
    <p:sldId id="263" r:id="rId7"/>
    <p:sldId id="266" r:id="rId8"/>
    <p:sldId id="264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</p:sldIdLst>
  <p:sldSz cx="12192000" cy="6858000"/>
  <p:notesSz cx="10021888" cy="6888163"/>
  <p:embeddedFontLst>
    <p:embeddedFont>
      <p:font typeface="G마켓 산스 Bold" panose="02000000000000000000" pitchFamily="50" charset="-127"/>
      <p:regular r:id="rId20"/>
    </p:embeddedFont>
    <p:embeddedFont>
      <p:font typeface="ONE 모바일고딕 Bold" panose="00000800000000000000" pitchFamily="2" charset="-127"/>
      <p:bold r:id="rId21"/>
    </p:embeddedFont>
    <p:embeddedFont>
      <p:font typeface="ONE 모바일고딕 Title" panose="00000500000000000000" pitchFamily="2" charset="-127"/>
      <p:regular r:id="rId22"/>
    </p:embeddedFont>
    <p:embeddedFont>
      <p:font typeface="맑은 고딕" panose="020B0503020000020004" pitchFamily="50" charset="-127"/>
      <p:regular r:id="rId23"/>
      <p:bold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295E5B-9481-4BDF-A7B5-B3136C8C8950}" v="16" dt="2023-11-07T15:16:41.527"/>
    <p1510:client id="{2B690BFB-EDD1-444C-AD1B-AE53D03E71B7}" v="35" dt="2023-11-08T09:32:51.545"/>
    <p1510:client id="{86A536CA-F112-43A6-A79B-4E126E1A5270}" v="46" dt="2023-11-07T13:13:52.19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85" d="100"/>
          <a:sy n="85" d="100"/>
        </p:scale>
        <p:origin x="114" y="780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3876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98665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31340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84047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318639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156535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4734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18544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45781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5546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78587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473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1776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배열의 원소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787348" y="2012822"/>
            <a:ext cx="8192029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시작번호부터 지정한 개수의 원소를 제거한다</a:t>
            </a:r>
            <a:endParaRPr lang="ko-KR" altLang="en-US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splice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2167467" y="2784964"/>
            <a:ext cx="7890933" cy="191121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"Banana"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"Orange"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sng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"Apple"</a:t>
            </a:r>
            <a:r>
              <a:rPr lang="en-US" altLang="ko-KR" sz="1400" b="0" i="0" u="sng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sng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"Mango"</a:t>
            </a:r>
            <a:r>
              <a:rPr lang="en-US" altLang="ko-KR" sz="1400" b="0" i="0" u="sng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"Kiwi"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i="0" u="none" strike="noStrike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splice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Banana,Orange,Kiwi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4724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배포하기</a:t>
            </a:r>
            <a:endParaRPr lang="en-US" altLang="ko-KR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839585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6988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build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8" y="2012822"/>
            <a:ext cx="7525984" cy="50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상대 경로를 사용하기 위해 </a:t>
            </a:r>
            <a:r>
              <a:rPr lang="en-US" altLang="ko-KR" sz="2000" dirty="0">
                <a:latin typeface="+mn-ea"/>
              </a:rPr>
              <a:t>"homepage": "./", </a:t>
            </a:r>
            <a:r>
              <a:rPr lang="ko-KR" altLang="en-US" sz="2000" dirty="0">
                <a:latin typeface="+mn-ea"/>
              </a:rPr>
              <a:t>로 설정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배포 설정</a:t>
            </a: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DCA9FD49-C800-D9C1-6418-D82EB6F70C69}"/>
              </a:ext>
            </a:extLst>
          </p:cNvPr>
          <p:cNvGrpSpPr/>
          <p:nvPr/>
        </p:nvGrpSpPr>
        <p:grpSpPr>
          <a:xfrm>
            <a:off x="2516684" y="2977978"/>
            <a:ext cx="7132256" cy="1294614"/>
            <a:chOff x="2516684" y="2977978"/>
            <a:chExt cx="7132256" cy="1294614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8EEDF7F-802B-024B-6F08-5A6DAC6C3D21}"/>
                </a:ext>
              </a:extLst>
            </p:cNvPr>
            <p:cNvSpPr/>
            <p:nvPr/>
          </p:nvSpPr>
          <p:spPr>
            <a:xfrm>
              <a:off x="2543061" y="3302390"/>
              <a:ext cx="7105879" cy="970202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},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</a:t>
              </a:r>
              <a:r>
                <a:rPr lang="en-US" altLang="ko-KR" sz="1400" b="0" i="0" u="none" strike="noStrike" dirty="0">
                  <a:solidFill>
                    <a:srgbClr val="0451A5"/>
                  </a:solidFill>
                  <a:effectLst/>
                  <a:latin typeface="Consolas" panose="020B0609020204030204" pitchFamily="49" charset="0"/>
                </a:rPr>
                <a:t>"homepage"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: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"./"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FCC0D04D-735B-EB9D-B1A5-D9FD4E04CFD9}"/>
                </a:ext>
              </a:extLst>
            </p:cNvPr>
            <p:cNvSpPr/>
            <p:nvPr/>
          </p:nvSpPr>
          <p:spPr>
            <a:xfrm>
              <a:off x="2516684" y="2977978"/>
              <a:ext cx="1671493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>
                  <a:solidFill>
                    <a:schemeClr val="bg1"/>
                  </a:solidFill>
                </a:rPr>
                <a:t>Package.json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3655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293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배포하기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8022696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 err="1">
                <a:latin typeface="+mn-ea"/>
              </a:rPr>
              <a:t>깃허브</a:t>
            </a:r>
            <a:r>
              <a:rPr lang="en-US" altLang="ko-KR" sz="2000" dirty="0">
                <a:latin typeface="+mn-ea"/>
              </a:rPr>
              <a:t>GitHub</a:t>
            </a:r>
            <a:r>
              <a:rPr lang="ko-KR" altLang="en-US" sz="2000" dirty="0">
                <a:latin typeface="+mn-ea"/>
              </a:rPr>
              <a:t>는 분산 버전 컨트롤 소프트웨어 깃</a:t>
            </a:r>
            <a:r>
              <a:rPr lang="en-US" altLang="ko-KR" sz="2000" dirty="0">
                <a:latin typeface="+mn-ea"/>
              </a:rPr>
              <a:t>Git</a:t>
            </a:r>
            <a:r>
              <a:rPr lang="ko-KR" altLang="en-US" sz="2000" dirty="0">
                <a:latin typeface="+mn-ea"/>
              </a:rPr>
              <a:t>을 기반으로 </a:t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>
                <a:latin typeface="+mn-ea"/>
              </a:rPr>
              <a:t>소스 코드를 호스팅 하고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협업 지원 기능들을 지원하는 마이크로소프트</a:t>
            </a:r>
            <a:r>
              <a:rPr lang="en-US" altLang="ko-KR" sz="2000" dirty="0">
                <a:latin typeface="+mn-ea"/>
              </a:rPr>
              <a:t>Microsoft</a:t>
            </a:r>
            <a:r>
              <a:rPr lang="ko-KR" altLang="en-US" sz="2000" dirty="0">
                <a:latin typeface="+mn-ea"/>
              </a:rPr>
              <a:t>의 웹서비스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 err="1">
                <a:solidFill>
                  <a:srgbClr val="5A8480"/>
                </a:solidFill>
              </a:rPr>
              <a:t>gitHub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소스관리</a:t>
            </a:r>
          </a:p>
        </p:txBody>
      </p:sp>
    </p:spTree>
    <p:extLst>
      <p:ext uri="{BB962C8B-B14F-4D97-AF65-F5344CB8AC3E}">
        <p14:creationId xmlns:p14="http://schemas.microsoft.com/office/powerpoint/2010/main" val="6035760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293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배포하기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8022696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Repository : </a:t>
            </a:r>
            <a:r>
              <a:rPr lang="ko-KR" altLang="en-US" sz="2000" dirty="0">
                <a:latin typeface="+mn-ea"/>
              </a:rPr>
              <a:t>저장소 </a:t>
            </a:r>
            <a:r>
              <a:rPr lang="en-US" altLang="ko-KR" sz="2000" dirty="0">
                <a:latin typeface="+mn-ea"/>
              </a:rPr>
              <a:t>/ </a:t>
            </a:r>
            <a:r>
              <a:rPr lang="ko-KR" altLang="en-US" sz="2000" dirty="0">
                <a:latin typeface="+mn-ea"/>
              </a:rPr>
              <a:t>말 그대로 파일이나 폴더를 저장해두는 저장소</a:t>
            </a:r>
            <a:r>
              <a:rPr lang="en-US" altLang="ko-KR" sz="2000" dirty="0">
                <a:latin typeface="+mn-ea"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commit : </a:t>
            </a:r>
            <a:r>
              <a:rPr lang="ko-KR" altLang="en-US" sz="2000" dirty="0">
                <a:latin typeface="+mn-ea"/>
              </a:rPr>
              <a:t>파일을 추가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변경한 내용을 저장소에 저장하는 작업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push : </a:t>
            </a:r>
            <a:r>
              <a:rPr lang="ko-KR" altLang="en-US" sz="2000" dirty="0">
                <a:latin typeface="+mn-ea"/>
              </a:rPr>
              <a:t>추가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변경한 내용을 원격 저장소에 업로드하는 작업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pull : </a:t>
            </a:r>
            <a:r>
              <a:rPr lang="ko-KR" altLang="en-US" sz="2000" dirty="0">
                <a:latin typeface="+mn-ea"/>
              </a:rPr>
              <a:t>추가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변경한 내용을 원격 저장소에서 다운로드하는 작업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 err="1">
                <a:solidFill>
                  <a:srgbClr val="5A8480"/>
                </a:solidFill>
              </a:rPr>
              <a:t>gitHub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주소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개념</a:t>
            </a:r>
          </a:p>
        </p:txBody>
      </p:sp>
    </p:spTree>
    <p:extLst>
      <p:ext uri="{BB962C8B-B14F-4D97-AF65-F5344CB8AC3E}">
        <p14:creationId xmlns:p14="http://schemas.microsoft.com/office/powerpoint/2010/main" val="19145768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293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배포하기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6" y="2012822"/>
            <a:ext cx="9001125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정적 웹사이트를 위한 호스팅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배포 및 관리서비스를 제공하는 클라우드 플랫폼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Git</a:t>
            </a:r>
            <a:r>
              <a:rPr lang="ko-KR" altLang="en-US" sz="2000" dirty="0">
                <a:latin typeface="+mn-ea"/>
              </a:rPr>
              <a:t>과 같은 버전관리 도구와 연동되어 코드 변경사항을 자동으로 인식하여 빌드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테스트 및 배포를 자동화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무료 </a:t>
            </a:r>
            <a:r>
              <a:rPr lang="en-US" altLang="ko-KR" sz="2000" dirty="0">
                <a:latin typeface="+mn-ea"/>
              </a:rPr>
              <a:t>SSL </a:t>
            </a:r>
            <a:r>
              <a:rPr lang="ko-KR" altLang="en-US" sz="2000" dirty="0">
                <a:latin typeface="+mn-ea"/>
              </a:rPr>
              <a:t>인증서 제공하여 민감한 정보를 보호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Netlify </a:t>
            </a:r>
            <a:r>
              <a:rPr lang="ko-KR" altLang="en-US" sz="2000" dirty="0">
                <a:solidFill>
                  <a:srgbClr val="5A8480"/>
                </a:solidFill>
              </a:rPr>
              <a:t>특징</a:t>
            </a:r>
          </a:p>
        </p:txBody>
      </p:sp>
    </p:spTree>
    <p:extLst>
      <p:ext uri="{BB962C8B-B14F-4D97-AF65-F5344CB8AC3E}">
        <p14:creationId xmlns:p14="http://schemas.microsoft.com/office/powerpoint/2010/main" val="733049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293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배포하기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6" y="2012822"/>
            <a:ext cx="9001125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고급 기능은 유료 서비스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정적 웹사이트를 지원하기 때문에 서버사이드 렌더링 지원 부족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데이터베이스 제한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Netlify </a:t>
            </a:r>
            <a:r>
              <a:rPr lang="ko-KR" altLang="en-US" sz="2000" dirty="0">
                <a:solidFill>
                  <a:srgbClr val="5A8480"/>
                </a:solidFill>
              </a:rPr>
              <a:t>단점</a:t>
            </a:r>
          </a:p>
        </p:txBody>
      </p:sp>
    </p:spTree>
    <p:extLst>
      <p:ext uri="{BB962C8B-B14F-4D97-AF65-F5344CB8AC3E}">
        <p14:creationId xmlns:p14="http://schemas.microsoft.com/office/powerpoint/2010/main" val="426288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31377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3067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DELETE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670328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alert, prompt, confirm</a:t>
            </a:r>
            <a:r>
              <a:rPr lang="ko-KR" altLang="en-US" sz="2000" dirty="0">
                <a:latin typeface="+mn-ea"/>
              </a:rPr>
              <a:t>을 이용한 상호작용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배열의 원소 삭제</a:t>
            </a:r>
          </a:p>
        </p:txBody>
      </p:sp>
      <p:sp>
        <p:nvSpPr>
          <p:cNvPr id="5" name="모서리가 둥근 직사각형 20">
            <a:extLst>
              <a:ext uri="{FF2B5EF4-FFF2-40B4-BE49-F238E27FC236}">
                <a16:creationId xmlns:a16="http://schemas.microsoft.com/office/drawing/2014/main" id="{4A0DD3F3-8593-1069-47D9-BA175FC35791}"/>
              </a:ext>
            </a:extLst>
          </p:cNvPr>
          <p:cNvSpPr/>
          <p:nvPr/>
        </p:nvSpPr>
        <p:spPr>
          <a:xfrm>
            <a:off x="3751848" y="3753864"/>
            <a:ext cx="7995652" cy="110234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6AB66-22C4-D845-A564-9C62B1E4B82B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EA8F45-AECE-100C-2A92-00005D9211C8}"/>
              </a:ext>
            </a:extLst>
          </p:cNvPr>
          <p:cNvSpPr txBox="1"/>
          <p:nvPr/>
        </p:nvSpPr>
        <p:spPr>
          <a:xfrm>
            <a:off x="9487038" y="3286693"/>
            <a:ext cx="13516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배포하기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FF03CA4-A017-2951-1130-10F0F19D31E4}"/>
              </a:ext>
            </a:extLst>
          </p:cNvPr>
          <p:cNvSpPr txBox="1"/>
          <p:nvPr/>
        </p:nvSpPr>
        <p:spPr>
          <a:xfrm>
            <a:off x="4405634" y="3785569"/>
            <a:ext cx="7137620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build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배포하기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DELETE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67900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alert, prompt, confirm</a:t>
            </a:r>
            <a:r>
              <a:rPr lang="ko-KR" altLang="en-US" sz="2400" dirty="0">
                <a:latin typeface="+mj-ea"/>
                <a:ea typeface="+mj-ea"/>
              </a:rPr>
              <a:t>을 이용한 상호작용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8" y="2012822"/>
            <a:ext cx="7525984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메시지가 있는 작은 창은 </a:t>
            </a:r>
            <a:r>
              <a:rPr lang="ko-KR" altLang="en-US" sz="2000" dirty="0" err="1">
                <a:latin typeface="+mn-ea"/>
              </a:rPr>
              <a:t>모달</a:t>
            </a:r>
            <a:r>
              <a:rPr lang="ko-KR" altLang="en-US" sz="2000" dirty="0">
                <a:latin typeface="+mn-ea"/>
              </a:rPr>
              <a:t> 창</a:t>
            </a:r>
            <a:r>
              <a:rPr lang="en-US" altLang="ko-KR" sz="2000" dirty="0">
                <a:latin typeface="+mn-ea"/>
              </a:rPr>
              <a:t>(modal window)</a:t>
            </a:r>
            <a:r>
              <a:rPr lang="ko-KR" altLang="en-US" sz="2000" dirty="0">
                <a:latin typeface="+mn-ea"/>
              </a:rPr>
              <a:t>을 띄워준다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확인 버튼을 누르기 전까지는 다른 행동을 할 수 없다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alert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2167467" y="3290487"/>
            <a:ext cx="7890933" cy="83352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8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   alert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"Hello"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67900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alert, prompt, confirm</a:t>
            </a:r>
            <a:r>
              <a:rPr lang="ko-KR" altLang="en-US" sz="2400" dirty="0">
                <a:latin typeface="+mj-ea"/>
                <a:ea typeface="+mj-ea"/>
              </a:rPr>
              <a:t>을 이용한 상호작용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012822"/>
            <a:ext cx="8192029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텍스트 메시지와 입력 필드</a:t>
            </a:r>
            <a:r>
              <a:rPr lang="en-US" altLang="ko-KR" sz="2000" dirty="0">
                <a:latin typeface="+mn-ea"/>
              </a:rPr>
              <a:t>(input field), </a:t>
            </a:r>
            <a:r>
              <a:rPr lang="ko-KR" altLang="en-US" sz="2000" dirty="0">
                <a:latin typeface="+mn-ea"/>
              </a:rPr>
              <a:t>확인</a:t>
            </a:r>
            <a:r>
              <a:rPr lang="en-US" altLang="ko-KR" sz="2000" dirty="0">
                <a:latin typeface="+mn-ea"/>
              </a:rPr>
              <a:t>(OK) </a:t>
            </a:r>
            <a:r>
              <a:rPr lang="ko-KR" altLang="en-US" sz="2000" dirty="0">
                <a:latin typeface="+mn-ea"/>
              </a:rPr>
              <a:t>및 취소</a:t>
            </a:r>
            <a:r>
              <a:rPr lang="en-US" altLang="ko-KR" sz="2000" dirty="0">
                <a:latin typeface="+mn-ea"/>
              </a:rPr>
              <a:t>(Cancel) </a:t>
            </a:r>
            <a:r>
              <a:rPr lang="ko-KR" altLang="en-US" sz="2000" dirty="0">
                <a:latin typeface="+mn-ea"/>
              </a:rPr>
              <a:t>버튼이 있는 </a:t>
            </a:r>
            <a:r>
              <a:rPr lang="ko-KR" altLang="en-US" sz="2000" dirty="0" err="1">
                <a:latin typeface="+mn-ea"/>
              </a:rPr>
              <a:t>모달</a:t>
            </a:r>
            <a:r>
              <a:rPr lang="ko-KR" altLang="en-US" sz="2000" dirty="0">
                <a:latin typeface="+mn-ea"/>
              </a:rPr>
              <a:t> 창을 띄워준다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prompt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2167467" y="3290487"/>
            <a:ext cx="7890933" cy="83352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800" b="0" i="0" u="none" strike="noStrike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  result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8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800" b="0" i="0" u="none" strike="noStrike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title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[</a:t>
            </a:r>
            <a:r>
              <a:rPr lang="en-US" altLang="ko-KR" sz="1800" b="0" i="0" u="none" strike="noStrike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]);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59882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67900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alert, prompt, confirm</a:t>
            </a:r>
            <a:r>
              <a:rPr lang="ko-KR" altLang="en-US" sz="2400" dirty="0">
                <a:latin typeface="+mj-ea"/>
                <a:ea typeface="+mj-ea"/>
              </a:rPr>
              <a:t>을 이용한 상호작용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prompt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1764770" y="2341216"/>
            <a:ext cx="8592259" cy="83352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ko-KR" sz="14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prompt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언어를 선택해주세요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'html'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ko-KR" altLang="en-US" sz="1400" b="0" dirty="0">
                <a:effectLst/>
              </a:rPr>
            </a:br>
            <a:endParaRPr lang="ko-KR" altLang="en-US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`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당신이 학습할 언어는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${</a:t>
            </a:r>
            <a:r>
              <a:rPr lang="en-US" altLang="ko-KR" sz="1400" b="0" i="0" u="none" strike="noStrike" dirty="0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lang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입니다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.`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당신이 학습할 언어는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html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입니다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.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09448BF-506E-11F0-807B-6C8CA50ADA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4770" y="3407214"/>
            <a:ext cx="4171950" cy="1581150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1E716648-4FB3-5E39-3892-C6E655F773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2704" y="3425448"/>
            <a:ext cx="4124325" cy="1133475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50767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67900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alert, prompt, confirm</a:t>
            </a:r>
            <a:r>
              <a:rPr lang="ko-KR" altLang="en-US" sz="2400" dirty="0">
                <a:latin typeface="+mj-ea"/>
                <a:ea typeface="+mj-ea"/>
              </a:rPr>
              <a:t>을 이용한 상호작용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prompt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865821-E381-CC52-D842-31D04D27E29E}"/>
              </a:ext>
            </a:extLst>
          </p:cNvPr>
          <p:cNvSpPr txBox="1"/>
          <p:nvPr/>
        </p:nvSpPr>
        <p:spPr>
          <a:xfrm>
            <a:off x="1595437" y="2012822"/>
            <a:ext cx="9001125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confirm </a:t>
            </a:r>
            <a:r>
              <a:rPr lang="ko-KR" altLang="en-US" sz="2000" dirty="0">
                <a:latin typeface="+mn-ea"/>
              </a:rPr>
              <a:t>함수는 매개변수로 받은 </a:t>
            </a:r>
            <a:r>
              <a:rPr lang="en-US" altLang="ko-KR" sz="2000" dirty="0">
                <a:latin typeface="+mn-ea"/>
              </a:rPr>
              <a:t>question(</a:t>
            </a:r>
            <a:r>
              <a:rPr lang="ko-KR" altLang="en-US" sz="2000" dirty="0">
                <a:latin typeface="+mn-ea"/>
              </a:rPr>
              <a:t>질문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과 확인 및 취소 버튼이 있는 </a:t>
            </a:r>
            <a:r>
              <a:rPr lang="ko-KR" altLang="en-US" sz="2000" dirty="0" err="1">
                <a:latin typeface="+mn-ea"/>
              </a:rPr>
              <a:t>모달</a:t>
            </a:r>
            <a:r>
              <a:rPr lang="ko-KR" altLang="en-US" sz="2000" dirty="0">
                <a:latin typeface="+mn-ea"/>
              </a:rPr>
              <a:t> 창 띄워준다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사용자가 확인 버튼을 누르면 </a:t>
            </a:r>
            <a:r>
              <a:rPr lang="en-US" altLang="ko-KR" sz="2000" dirty="0">
                <a:latin typeface="+mn-ea"/>
              </a:rPr>
              <a:t>true, </a:t>
            </a:r>
            <a:r>
              <a:rPr lang="ko-KR" altLang="en-US" sz="2000" dirty="0">
                <a:latin typeface="+mn-ea"/>
              </a:rPr>
              <a:t>그 외의 경우는 </a:t>
            </a:r>
            <a:r>
              <a:rPr lang="en-US" altLang="ko-KR" sz="2000" dirty="0">
                <a:latin typeface="+mn-ea"/>
              </a:rPr>
              <a:t>false</a:t>
            </a:r>
            <a:r>
              <a:rPr lang="ko-KR" altLang="en-US" sz="2000" dirty="0">
                <a:latin typeface="+mn-ea"/>
              </a:rPr>
              <a:t>를 반환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BB4690C-546E-6AA2-16AD-D5711E86BA5C}"/>
              </a:ext>
            </a:extLst>
          </p:cNvPr>
          <p:cNvSpPr/>
          <p:nvPr/>
        </p:nvSpPr>
        <p:spPr>
          <a:xfrm>
            <a:off x="2167467" y="3752152"/>
            <a:ext cx="7890933" cy="128269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isMember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lang="en-US" altLang="ko-KR" sz="14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confirm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당신이 회원인가요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?"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ko-KR" altLang="en-US" sz="1400" b="0" dirty="0">
                <a:effectLst/>
              </a:rPr>
            </a:br>
            <a:endParaRPr lang="ko-KR" altLang="en-US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alert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 </a:t>
            </a:r>
            <a:r>
              <a:rPr lang="en-US" altLang="ko-KR" sz="1400" b="0" i="0" u="none" strike="noStrike" dirty="0" err="1">
                <a:solidFill>
                  <a:srgbClr val="001080"/>
                </a:solidFill>
                <a:effectLst/>
                <a:latin typeface="Consolas" panose="020B0609020204030204" pitchFamily="49" charset="0"/>
              </a:rPr>
              <a:t>isMember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확인 버튼을 눌렀다면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true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가 출력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714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1776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배열의 원소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787348" y="2012822"/>
            <a:ext cx="8192029" cy="880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시작번호부터 지정한 숫자 만큼 복사한다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원본은 유지되고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, </a:t>
            </a: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새배열에서는 복사본이 생성된다</a:t>
            </a:r>
            <a:r>
              <a:rPr lang="en-US" altLang="ko-KR" dirty="0">
                <a:solidFill>
                  <a:srgbClr val="000000"/>
                </a:solidFill>
                <a:latin typeface="Arial" panose="020B0604020202020204" pitchFamily="34" charset="0"/>
              </a:rPr>
              <a:t>.</a:t>
            </a:r>
            <a:endParaRPr lang="ko-KR" altLang="en-US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slice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2167467" y="3200462"/>
            <a:ext cx="7890933" cy="149571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"Banana"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"Orange"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"Lemon"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"Apple"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"Mango"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citrus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i="0" u="none" strike="noStrike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slice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 citrus</a:t>
            </a:r>
            <a:r>
              <a:rPr lang="ko-KR" altLang="en-US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의 값은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Orange,Lemon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6157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4727118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DELETE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1776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배열의 원소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787348" y="2012822"/>
            <a:ext cx="8192029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  <a:latin typeface="Arial" panose="020B0604020202020204" pitchFamily="34" charset="0"/>
              </a:rPr>
              <a:t>시작번호부터 값을 추가한다</a:t>
            </a:r>
            <a:endParaRPr lang="ko-KR" altLang="en-US" sz="2000" dirty="0">
              <a:latin typeface="+mn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splice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F27328E-DAFD-028A-4E51-922F5D62258D}"/>
              </a:ext>
            </a:extLst>
          </p:cNvPr>
          <p:cNvSpPr/>
          <p:nvPr/>
        </p:nvSpPr>
        <p:spPr>
          <a:xfrm>
            <a:off x="2167467" y="2784964"/>
            <a:ext cx="7890933" cy="191121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"Banana"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"Orange"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"Apple"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"Mango"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70C1"/>
                </a:solidFill>
                <a:effectLst/>
                <a:latin typeface="Consolas" panose="020B0609020204030204" pitchFamily="49" charset="0"/>
              </a:rPr>
              <a:t>fruits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altLang="ko-KR" sz="1400" b="0" i="0" u="none" strike="noStrike" dirty="0" err="1">
                <a:solidFill>
                  <a:srgbClr val="795E26"/>
                </a:solidFill>
                <a:effectLst/>
                <a:latin typeface="Consolas" panose="020B0609020204030204" pitchFamily="49" charset="0"/>
              </a:rPr>
              <a:t>splice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"Lemon"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"Kiwi"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Banana,Orange,</a:t>
            </a:r>
            <a:r>
              <a:rPr lang="en-US" altLang="ko-KR" b="1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Lemon,Kiwi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,Apple,Mango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4371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1253</TotalTime>
  <Words>1661</Words>
  <Application>Microsoft Office PowerPoint</Application>
  <PresentationFormat>와이드스크린</PresentationFormat>
  <Paragraphs>213</Paragraphs>
  <Slides>16</Slides>
  <Notes>16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ONE 모바일고딕 Bold</vt:lpstr>
      <vt:lpstr>맑은 고딕</vt:lpstr>
      <vt:lpstr>Consolas</vt:lpstr>
      <vt:lpstr>G마켓 산스 Bold</vt:lpstr>
      <vt:lpstr>Arial</vt:lpstr>
      <vt:lpstr>ONE 모바일고딕 Title</vt:lpstr>
      <vt:lpstr>Office 테마</vt:lpstr>
      <vt:lpstr>React와 Firebase로  시작하는 웹 프로그래밍</vt:lpstr>
      <vt:lpstr>PowerPoint 프레젠테이션</vt:lpstr>
      <vt:lpstr>DELETE</vt:lpstr>
      <vt:lpstr>DELETE</vt:lpstr>
      <vt:lpstr>DELETE</vt:lpstr>
      <vt:lpstr>DELETE</vt:lpstr>
      <vt:lpstr>DELETE</vt:lpstr>
      <vt:lpstr>DELETE</vt:lpstr>
      <vt:lpstr>DELETE</vt:lpstr>
      <vt:lpstr>DELETE</vt:lpstr>
      <vt:lpstr>배포하기</vt:lpstr>
      <vt:lpstr>배포하기</vt:lpstr>
      <vt:lpstr>배포하기</vt:lpstr>
      <vt:lpstr>배포하기</vt:lpstr>
      <vt:lpstr>배포하기</vt:lpstr>
      <vt:lpstr>배포하기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62</cp:revision>
  <cp:lastPrinted>2021-11-30T05:26:28Z</cp:lastPrinted>
  <dcterms:created xsi:type="dcterms:W3CDTF">2021-11-30T00:54:57Z</dcterms:created>
  <dcterms:modified xsi:type="dcterms:W3CDTF">2023-11-08T09:34:15Z</dcterms:modified>
</cp:coreProperties>
</file>

<file path=docProps/thumbnail.jpeg>
</file>